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7" r:id="rId2"/>
  </p:sldIdLst>
  <p:sldSz cx="7559675" cy="1069181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1A4B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243"/>
    <p:restoredTop sz="96327"/>
  </p:normalViewPr>
  <p:slideViewPr>
    <p:cSldViewPr snapToGrid="0" snapToObjects="1">
      <p:cViewPr varScale="1">
        <p:scale>
          <a:sx n="55" d="100"/>
          <a:sy n="55" d="100"/>
        </p:scale>
        <p:origin x="235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bg>
      <p:bgPr>
        <a:blipFill dpi="0" rotWithShape="1">
          <a:blip r:embed="rId2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66976" y="1749795"/>
            <a:ext cx="6425724" cy="3722335"/>
          </a:xfrm>
        </p:spPr>
        <p:txBody>
          <a:bodyPr anchor="b"/>
          <a:lstStyle>
            <a:lvl1pPr algn="ctr">
              <a:defRPr sz="49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44960" y="5615678"/>
            <a:ext cx="5669756" cy="2581379"/>
          </a:xfrm>
        </p:spPr>
        <p:txBody>
          <a:bodyPr/>
          <a:lstStyle>
            <a:lvl1pPr marL="0" indent="0" algn="ctr">
              <a:buNone/>
              <a:defRPr sz="1984"/>
            </a:lvl1pPr>
            <a:lvl2pPr marL="377967" indent="0" algn="ctr">
              <a:buNone/>
              <a:defRPr sz="1653"/>
            </a:lvl2pPr>
            <a:lvl3pPr marL="755934" indent="0" algn="ctr">
              <a:buNone/>
              <a:defRPr sz="1488"/>
            </a:lvl3pPr>
            <a:lvl4pPr marL="1133902" indent="0" algn="ctr">
              <a:buNone/>
              <a:defRPr sz="1323"/>
            </a:lvl4pPr>
            <a:lvl5pPr marL="1511869" indent="0" algn="ctr">
              <a:buNone/>
              <a:defRPr sz="1323"/>
            </a:lvl5pPr>
            <a:lvl6pPr marL="1889836" indent="0" algn="ctr">
              <a:buNone/>
              <a:defRPr sz="1323"/>
            </a:lvl6pPr>
            <a:lvl7pPr marL="2267803" indent="0" algn="ctr">
              <a:buNone/>
              <a:defRPr sz="1323"/>
            </a:lvl7pPr>
            <a:lvl8pPr marL="2645771" indent="0" algn="ctr">
              <a:buNone/>
              <a:defRPr sz="1323"/>
            </a:lvl8pPr>
            <a:lvl9pPr marL="3023738" indent="0" algn="ctr">
              <a:buNone/>
              <a:defRPr sz="1323"/>
            </a:lvl9pPr>
          </a:lstStyle>
          <a:p>
            <a:r>
              <a:rPr lang="fr-FR"/>
              <a:t>Modifiez le style des sous-titres du masque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8007274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7600869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409893" y="569240"/>
            <a:ext cx="1630055" cy="9060817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19728" y="569240"/>
            <a:ext cx="4795669" cy="9060817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061032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1573630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15791" y="2665532"/>
            <a:ext cx="6520220" cy="4447496"/>
          </a:xfrm>
        </p:spPr>
        <p:txBody>
          <a:bodyPr anchor="b"/>
          <a:lstStyle>
            <a:lvl1pPr>
              <a:defRPr sz="4960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5791" y="7155103"/>
            <a:ext cx="6520220" cy="2338833"/>
          </a:xfrm>
        </p:spPr>
        <p:txBody>
          <a:bodyPr/>
          <a:lstStyle>
            <a:lvl1pPr marL="0" indent="0">
              <a:buNone/>
              <a:defRPr sz="1984">
                <a:solidFill>
                  <a:schemeClr val="tx1"/>
                </a:solidFill>
              </a:defRPr>
            </a:lvl1pPr>
            <a:lvl2pPr marL="377967" indent="0">
              <a:buNone/>
              <a:defRPr sz="1653">
                <a:solidFill>
                  <a:schemeClr val="tx1">
                    <a:tint val="75000"/>
                  </a:schemeClr>
                </a:solidFill>
              </a:defRPr>
            </a:lvl2pPr>
            <a:lvl3pPr marL="755934" indent="0">
              <a:buNone/>
              <a:defRPr sz="1488">
                <a:solidFill>
                  <a:schemeClr val="tx1">
                    <a:tint val="75000"/>
                  </a:schemeClr>
                </a:solidFill>
              </a:defRPr>
            </a:lvl3pPr>
            <a:lvl4pPr marL="1133902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4pPr>
            <a:lvl5pPr marL="1511869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5pPr>
            <a:lvl6pPr marL="1889836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6pPr>
            <a:lvl7pPr marL="2267803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7pPr>
            <a:lvl8pPr marL="2645771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8pPr>
            <a:lvl9pPr marL="3023738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082859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19728" y="2846200"/>
            <a:ext cx="3212862" cy="6783857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27085" y="2846200"/>
            <a:ext cx="3212862" cy="6783857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704894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569242"/>
            <a:ext cx="6520220" cy="2066590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0713" y="2620980"/>
            <a:ext cx="3198096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20713" y="3905482"/>
            <a:ext cx="3198096" cy="574437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27086" y="2620980"/>
            <a:ext cx="3213847" cy="1284502"/>
          </a:xfrm>
        </p:spPr>
        <p:txBody>
          <a:bodyPr anchor="b"/>
          <a:lstStyle>
            <a:lvl1pPr marL="0" indent="0">
              <a:buNone/>
              <a:defRPr sz="1984" b="1"/>
            </a:lvl1pPr>
            <a:lvl2pPr marL="377967" indent="0">
              <a:buNone/>
              <a:defRPr sz="1653" b="1"/>
            </a:lvl2pPr>
            <a:lvl3pPr marL="755934" indent="0">
              <a:buNone/>
              <a:defRPr sz="1488" b="1"/>
            </a:lvl3pPr>
            <a:lvl4pPr marL="1133902" indent="0">
              <a:buNone/>
              <a:defRPr sz="1323" b="1"/>
            </a:lvl4pPr>
            <a:lvl5pPr marL="1511869" indent="0">
              <a:buNone/>
              <a:defRPr sz="1323" b="1"/>
            </a:lvl5pPr>
            <a:lvl6pPr marL="1889836" indent="0">
              <a:buNone/>
              <a:defRPr sz="1323" b="1"/>
            </a:lvl6pPr>
            <a:lvl7pPr marL="2267803" indent="0">
              <a:buNone/>
              <a:defRPr sz="1323" b="1"/>
            </a:lvl7pPr>
            <a:lvl8pPr marL="2645771" indent="0">
              <a:buNone/>
              <a:defRPr sz="1323" b="1"/>
            </a:lvl8pPr>
            <a:lvl9pPr marL="3023738" indent="0">
              <a:buNone/>
              <a:defRPr sz="1323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27086" y="3905482"/>
            <a:ext cx="3213847" cy="5744375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549204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881007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2216161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20712" y="712788"/>
            <a:ext cx="2438192" cy="2494756"/>
          </a:xfrm>
        </p:spPr>
        <p:txBody>
          <a:bodyPr anchor="b"/>
          <a:lstStyle>
            <a:lvl1pPr>
              <a:defRPr sz="2645"/>
            </a:lvl1pPr>
          </a:lstStyle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213847" y="1539425"/>
            <a:ext cx="3827085" cy="7598117"/>
          </a:xfrm>
        </p:spPr>
        <p:txBody>
          <a:bodyPr/>
          <a:lstStyle>
            <a:lvl1pPr>
              <a:defRPr sz="2645"/>
            </a:lvl1pPr>
            <a:lvl2pPr>
              <a:defRPr sz="2315"/>
            </a:lvl2pPr>
            <a:lvl3pPr>
              <a:defRPr sz="1984"/>
            </a:lvl3pPr>
            <a:lvl4pPr>
              <a:defRPr sz="1653"/>
            </a:lvl4pPr>
            <a:lvl5pPr>
              <a:defRPr sz="1653"/>
            </a:lvl5pPr>
            <a:lvl6pPr>
              <a:defRPr sz="1653"/>
            </a:lvl6pPr>
            <a:lvl7pPr>
              <a:defRPr sz="1653"/>
            </a:lvl7pPr>
            <a:lvl8pPr>
              <a:defRPr sz="1653"/>
            </a:lvl8pPr>
            <a:lvl9pPr>
              <a:defRPr sz="1653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20712" y="3207544"/>
            <a:ext cx="2438192" cy="5942372"/>
          </a:xfrm>
        </p:spPr>
        <p:txBody>
          <a:bodyPr/>
          <a:lstStyle>
            <a:lvl1pPr marL="0" indent="0">
              <a:buNone/>
              <a:defRPr sz="1323"/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19728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B4E628F-90E2-864D-850E-3BE0021812BC}" type="datetimeFigureOut">
              <a:rPr lang="fr-FR" smtClean="0"/>
              <a:t>02/04/2024</a:t>
            </a:fld>
            <a:endParaRPr lang="fr-FR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04143" y="9909729"/>
            <a:ext cx="2551390" cy="569240"/>
          </a:xfrm>
          <a:prstGeom prst="rect">
            <a:avLst/>
          </a:prstGeom>
        </p:spPr>
        <p:txBody>
          <a:bodyPr/>
          <a:lstStyle/>
          <a:p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39020" y="9909729"/>
            <a:ext cx="1700927" cy="569240"/>
          </a:xfrm>
          <a:prstGeom prst="rect">
            <a:avLst/>
          </a:prstGeom>
        </p:spPr>
        <p:txBody>
          <a:bodyPr/>
          <a:lstStyle/>
          <a:p>
            <a:fld id="{D2DAFE8E-A4F0-FD47-9AAC-6C6E07284FB8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548414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94966" y="1894828"/>
            <a:ext cx="5769742" cy="3109206"/>
          </a:xfrm>
        </p:spPr>
        <p:txBody>
          <a:bodyPr anchor="t"/>
          <a:lstStyle>
            <a:lvl1pPr marL="0" indent="0">
              <a:buNone/>
              <a:defRPr sz="2645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fr-FR"/>
              <a:t>Cliquez sur l'icône pour ajouter une image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12535" y="5687779"/>
            <a:ext cx="5146765" cy="2357230"/>
          </a:xfrm>
        </p:spPr>
        <p:txBody>
          <a:bodyPr/>
          <a:lstStyle>
            <a:lvl1pPr marL="0" indent="0">
              <a:buNone/>
              <a:defRPr sz="1323">
                <a:solidFill>
                  <a:srgbClr val="11A4B3"/>
                </a:solidFill>
              </a:defRPr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pPr lvl="0"/>
            <a:r>
              <a:rPr lang="fr-FR" dirty="0"/>
              <a:t>Cliquez pour modifier les styles du texte du masque</a:t>
            </a:r>
          </a:p>
        </p:txBody>
      </p:sp>
      <p:sp>
        <p:nvSpPr>
          <p:cNvPr id="8" name="Title 1">
            <a:extLst>
              <a:ext uri="{FF2B5EF4-FFF2-40B4-BE49-F238E27FC236}">
                <a16:creationId xmlns:a16="http://schemas.microsoft.com/office/drawing/2014/main" id="{BD63186B-C03D-C24F-E65B-A0C55C30CA9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212536" y="4688262"/>
            <a:ext cx="5146766" cy="686967"/>
          </a:xfrm>
          <a:solidFill>
            <a:srgbClr val="11A4B3"/>
          </a:solidFill>
        </p:spPr>
        <p:txBody>
          <a:bodyPr anchor="ctr"/>
          <a:lstStyle>
            <a:lvl1pPr>
              <a:defRPr sz="2645" b="1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fr-FR" dirty="0"/>
              <a:t>Modifiez le style du titre</a:t>
            </a:r>
            <a:endParaRPr lang="en-US" dirty="0"/>
          </a:p>
        </p:txBody>
      </p:sp>
      <p:sp>
        <p:nvSpPr>
          <p:cNvPr id="9" name="Picture Placeholder 2">
            <a:extLst>
              <a:ext uri="{FF2B5EF4-FFF2-40B4-BE49-F238E27FC236}">
                <a16:creationId xmlns:a16="http://schemas.microsoft.com/office/drawing/2014/main" id="{5E9FF443-F753-31EC-46D4-B62E00735EEE}"/>
              </a:ext>
            </a:extLst>
          </p:cNvPr>
          <p:cNvSpPr>
            <a:spLocks noGrp="1" noChangeAspect="1"/>
          </p:cNvSpPr>
          <p:nvPr>
            <p:ph type="pic" idx="10" hasCustomPrompt="1"/>
          </p:nvPr>
        </p:nvSpPr>
        <p:spPr>
          <a:xfrm>
            <a:off x="1212534" y="8168663"/>
            <a:ext cx="5146765" cy="686967"/>
          </a:xfrm>
        </p:spPr>
        <p:txBody>
          <a:bodyPr anchor="t">
            <a:normAutofit/>
          </a:bodyPr>
          <a:lstStyle>
            <a:lvl1pPr marL="0" indent="0">
              <a:buNone/>
              <a:defRPr sz="1000"/>
            </a:lvl1pPr>
            <a:lvl2pPr marL="377967" indent="0">
              <a:buNone/>
              <a:defRPr sz="2315"/>
            </a:lvl2pPr>
            <a:lvl3pPr marL="755934" indent="0">
              <a:buNone/>
              <a:defRPr sz="1984"/>
            </a:lvl3pPr>
            <a:lvl4pPr marL="1133902" indent="0">
              <a:buNone/>
              <a:defRPr sz="1653"/>
            </a:lvl4pPr>
            <a:lvl5pPr marL="1511869" indent="0">
              <a:buNone/>
              <a:defRPr sz="1653"/>
            </a:lvl5pPr>
            <a:lvl6pPr marL="1889836" indent="0">
              <a:buNone/>
              <a:defRPr sz="1653"/>
            </a:lvl6pPr>
            <a:lvl7pPr marL="2267803" indent="0">
              <a:buNone/>
              <a:defRPr sz="1653"/>
            </a:lvl7pPr>
            <a:lvl8pPr marL="2645771" indent="0">
              <a:buNone/>
              <a:defRPr sz="1653"/>
            </a:lvl8pPr>
            <a:lvl9pPr marL="3023738" indent="0">
              <a:buNone/>
              <a:defRPr sz="1653"/>
            </a:lvl9pPr>
          </a:lstStyle>
          <a:p>
            <a:r>
              <a:rPr lang="fr-FR" dirty="0"/>
              <a:t>Cliquez sur l'icône pour ajouter des logos</a:t>
            </a:r>
            <a:endParaRPr lang="en-US" dirty="0"/>
          </a:p>
        </p:txBody>
      </p:sp>
      <p:sp>
        <p:nvSpPr>
          <p:cNvPr id="10" name="Text Placeholder 3">
            <a:extLst>
              <a:ext uri="{FF2B5EF4-FFF2-40B4-BE49-F238E27FC236}">
                <a16:creationId xmlns:a16="http://schemas.microsoft.com/office/drawing/2014/main" id="{201F9C33-695A-68B4-8D66-5450008E2010}"/>
              </a:ext>
            </a:extLst>
          </p:cNvPr>
          <p:cNvSpPr>
            <a:spLocks noGrp="1"/>
          </p:cNvSpPr>
          <p:nvPr>
            <p:ph type="body" sz="half" idx="11" hasCustomPrompt="1"/>
          </p:nvPr>
        </p:nvSpPr>
        <p:spPr>
          <a:xfrm>
            <a:off x="1205869" y="9105894"/>
            <a:ext cx="5146765" cy="686967"/>
          </a:xfrm>
        </p:spPr>
        <p:txBody>
          <a:bodyPr>
            <a:noAutofit/>
          </a:bodyPr>
          <a:lstStyle>
            <a:lvl1pPr marL="0" indent="0">
              <a:buNone/>
              <a:defRPr sz="1050">
                <a:solidFill>
                  <a:srgbClr val="11A4B3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  <a:lvl2pPr marL="377967" indent="0">
              <a:buNone/>
              <a:defRPr sz="1157"/>
            </a:lvl2pPr>
            <a:lvl3pPr marL="755934" indent="0">
              <a:buNone/>
              <a:defRPr sz="992"/>
            </a:lvl3pPr>
            <a:lvl4pPr marL="1133902" indent="0">
              <a:buNone/>
              <a:defRPr sz="827"/>
            </a:lvl4pPr>
            <a:lvl5pPr marL="1511869" indent="0">
              <a:buNone/>
              <a:defRPr sz="827"/>
            </a:lvl5pPr>
            <a:lvl6pPr marL="1889836" indent="0">
              <a:buNone/>
              <a:defRPr sz="827"/>
            </a:lvl6pPr>
            <a:lvl7pPr marL="2267803" indent="0">
              <a:buNone/>
              <a:defRPr sz="827"/>
            </a:lvl7pPr>
            <a:lvl8pPr marL="2645771" indent="0">
              <a:buNone/>
              <a:defRPr sz="827"/>
            </a:lvl8pPr>
            <a:lvl9pPr marL="3023738" indent="0">
              <a:buNone/>
              <a:defRPr sz="827"/>
            </a:lvl9pPr>
          </a:lstStyle>
          <a:p>
            <a:r>
              <a:rPr lang="fr-FR" dirty="0">
                <a:effectLst/>
                <a:latin typeface="Open Sans" panose="020B0606030504020204" pitchFamily="34" charset="0"/>
              </a:rPr>
              <a:t>Le projet </a:t>
            </a:r>
            <a:r>
              <a:rPr lang="fr-FR" b="1" dirty="0">
                <a:effectLst/>
                <a:latin typeface="Open Sans" panose="020B0606030504020204" pitchFamily="34" charset="0"/>
              </a:rPr>
              <a:t>« XYZ »</a:t>
            </a:r>
            <a:r>
              <a:rPr lang="fr-FR" dirty="0">
                <a:effectLst/>
                <a:latin typeface="Open Sans" panose="020B0606030504020204" pitchFamily="34" charset="0"/>
              </a:rPr>
              <a:t> est soutenu par le programme européen de coopération transfrontalière Interreg France-Suisse 2021-2027 et a bénéficié à ce titre d’une subvention européenne (Fonds européen de développement régional).</a:t>
            </a:r>
          </a:p>
        </p:txBody>
      </p:sp>
    </p:spTree>
    <p:extLst>
      <p:ext uri="{BB962C8B-B14F-4D97-AF65-F5344CB8AC3E}">
        <p14:creationId xmlns:p14="http://schemas.microsoft.com/office/powerpoint/2010/main" val="1287871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>
            <a:lum/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19728" y="569242"/>
            <a:ext cx="6520220" cy="206659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19728" y="2846200"/>
            <a:ext cx="6520220" cy="678385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8964773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55934" rtl="0" eaLnBrk="1" latinLnBrk="0" hangingPunct="1">
        <a:lnSpc>
          <a:spcPct val="90000"/>
        </a:lnSpc>
        <a:spcBef>
          <a:spcPct val="0"/>
        </a:spcBef>
        <a:buNone/>
        <a:defRPr sz="363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8984" indent="-188984" algn="l" defTabSz="755934" rtl="0" eaLnBrk="1" latinLnBrk="0" hangingPunct="1">
        <a:lnSpc>
          <a:spcPct val="90000"/>
        </a:lnSpc>
        <a:spcBef>
          <a:spcPts val="827"/>
        </a:spcBef>
        <a:buFont typeface="Arial" panose="020B0604020202020204" pitchFamily="34" charset="0"/>
        <a:buChar char="•"/>
        <a:defRPr sz="2315" kern="1200">
          <a:solidFill>
            <a:schemeClr val="tx1"/>
          </a:solidFill>
          <a:latin typeface="+mn-lt"/>
          <a:ea typeface="+mn-ea"/>
          <a:cs typeface="+mn-cs"/>
        </a:defRPr>
      </a:lvl1pPr>
      <a:lvl2pPr marL="566951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984" kern="1200">
          <a:solidFill>
            <a:schemeClr val="tx1"/>
          </a:solidFill>
          <a:latin typeface="+mn-lt"/>
          <a:ea typeface="+mn-ea"/>
          <a:cs typeface="+mn-cs"/>
        </a:defRPr>
      </a:lvl2pPr>
      <a:lvl3pPr marL="944918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653" kern="1200">
          <a:solidFill>
            <a:schemeClr val="tx1"/>
          </a:solidFill>
          <a:latin typeface="+mn-lt"/>
          <a:ea typeface="+mn-ea"/>
          <a:cs typeface="+mn-cs"/>
        </a:defRPr>
      </a:lvl3pPr>
      <a:lvl4pPr marL="1322885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700853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2078820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456787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834754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212722" indent="-188984" algn="l" defTabSz="755934" rtl="0" eaLnBrk="1" latinLnBrk="0" hangingPunct="1">
        <a:lnSpc>
          <a:spcPct val="90000"/>
        </a:lnSpc>
        <a:spcBef>
          <a:spcPts val="413"/>
        </a:spcBef>
        <a:buFont typeface="Arial" panose="020B0604020202020204" pitchFamily="34" charset="0"/>
        <a:buChar char="•"/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1pPr>
      <a:lvl2pPr marL="377967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2pPr>
      <a:lvl3pPr marL="755934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3pPr>
      <a:lvl4pPr marL="1133902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4pPr>
      <a:lvl5pPr marL="1511869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5pPr>
      <a:lvl6pPr marL="1889836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6pPr>
      <a:lvl7pPr marL="2267803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7pPr>
      <a:lvl8pPr marL="2645771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8pPr>
      <a:lvl9pPr marL="3023738" algn="l" defTabSz="755934" rtl="0" eaLnBrk="1" latinLnBrk="0" hangingPunct="1">
        <a:defRPr sz="148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pour une image  1">
            <a:extLst>
              <a:ext uri="{FF2B5EF4-FFF2-40B4-BE49-F238E27FC236}">
                <a16:creationId xmlns:a16="http://schemas.microsoft.com/office/drawing/2014/main" id="{E85EAD2B-100B-97CE-F9C4-074DD81ADBA2}"/>
              </a:ext>
            </a:extLst>
          </p:cNvPr>
          <p:cNvSpPr>
            <a:spLocks noGrp="1"/>
          </p:cNvSpPr>
          <p:nvPr>
            <p:ph type="pic" idx="1"/>
          </p:nvPr>
        </p:nvSpPr>
        <p:spPr/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C5D73768-7762-7E23-0494-C2106DFB3285}"/>
              </a:ext>
            </a:extLst>
          </p:cNvPr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Titre 3">
            <a:extLst>
              <a:ext uri="{FF2B5EF4-FFF2-40B4-BE49-F238E27FC236}">
                <a16:creationId xmlns:a16="http://schemas.microsoft.com/office/drawing/2014/main" id="{A0FDD6F8-0D57-7488-819E-34E76659B99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pour une image  4">
            <a:extLst>
              <a:ext uri="{FF2B5EF4-FFF2-40B4-BE49-F238E27FC236}">
                <a16:creationId xmlns:a16="http://schemas.microsoft.com/office/drawing/2014/main" id="{262DF188-A8CC-A3C9-2F2C-B6691E9EA355}"/>
              </a:ext>
            </a:extLst>
          </p:cNvPr>
          <p:cNvSpPr>
            <a:spLocks noGrp="1"/>
          </p:cNvSpPr>
          <p:nvPr>
            <p:ph type="pic" idx="10"/>
          </p:nvPr>
        </p:nvSpPr>
        <p:spPr/>
      </p:sp>
      <p:sp>
        <p:nvSpPr>
          <p:cNvPr id="6" name="Espace réservé du texte 5">
            <a:extLst>
              <a:ext uri="{FF2B5EF4-FFF2-40B4-BE49-F238E27FC236}">
                <a16:creationId xmlns:a16="http://schemas.microsoft.com/office/drawing/2014/main" id="{BAD08AA5-9263-6038-F0C9-D6F098F0F9BB}"/>
              </a:ext>
            </a:extLst>
          </p:cNvPr>
          <p:cNvSpPr>
            <a:spLocks noGrp="1" noRot="1" noMove="1" noResize="1" noEditPoints="1" noAdjustHandles="1" noChangeArrowheads="1" noChangeShapeType="1"/>
          </p:cNvSpPr>
          <p:nvPr>
            <p:ph type="body" sz="half" idx="11"/>
          </p:nvPr>
        </p:nvSpPr>
        <p:spPr/>
        <p:txBody>
          <a:bodyPr/>
          <a:lstStyle/>
          <a:p>
            <a:pPr algn="just"/>
            <a:r>
              <a:rPr lang="fr-FR" dirty="0"/>
              <a:t>Le projet « XYZ » est soutenu par le programme de coopération territoriale européenne Interreg France-Suisse 2021-2027 et bénéficie à ce titre de fonds FEDER (Fonds européen de développement régional).</a:t>
            </a:r>
          </a:p>
        </p:txBody>
      </p:sp>
    </p:spTree>
    <p:extLst>
      <p:ext uri="{BB962C8B-B14F-4D97-AF65-F5344CB8AC3E}">
        <p14:creationId xmlns:p14="http://schemas.microsoft.com/office/powerpoint/2010/main" val="3474112983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Thème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hème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hème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20</TotalTime>
  <Words>32</Words>
  <Application>Microsoft Office PowerPoint</Application>
  <PresentationFormat>Personnalisé</PresentationFormat>
  <Paragraphs>1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Open Sans</vt:lpstr>
      <vt:lpstr>Thème Office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Clément Barré</dc:creator>
  <cp:lastModifiedBy>LAMBERT CARINE</cp:lastModifiedBy>
  <cp:revision>4</cp:revision>
  <dcterms:created xsi:type="dcterms:W3CDTF">2022-07-07T10:58:04Z</dcterms:created>
  <dcterms:modified xsi:type="dcterms:W3CDTF">2024-04-02T13:42:05Z</dcterms:modified>
</cp:coreProperties>
</file>

<file path=docProps/thumbnail.jpeg>
</file>